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5378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RooMatch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37328"/>
            <a:ext cx="668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Represented by: Arkadi Doktorovich, Elia Meerson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86489"/>
            <a:ext cx="350770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 Image Retrieval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2217" y="1163122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Matching images of the same room is challenging due to visual variations. We address this using embedding based image representations and similarity in a learned feature space.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046923"/>
            <a:ext cx="351341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 Image: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17" y="2507813"/>
            <a:ext cx="2387679" cy="1790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25923" y="2046923"/>
            <a:ext cx="287035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23" y="2507813"/>
            <a:ext cx="2870359" cy="1844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25923" y="4543068"/>
            <a:ext cx="287035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816572" y="2046923"/>
            <a:ext cx="623661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Generative Target Synthetic Image: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572" y="2507813"/>
            <a:ext cx="1795462" cy="179546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592217" y="5156240"/>
            <a:ext cx="13445966" cy="1073468"/>
          </a:xfrm>
          <a:prstGeom prst="roundRect">
            <a:avLst>
              <a:gd name="adj" fmla="val 6620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2" name="Shape 7"/>
          <p:cNvSpPr/>
          <p:nvPr/>
        </p:nvSpPr>
        <p:spPr>
          <a:xfrm>
            <a:off x="615077" y="5179100"/>
            <a:ext cx="676751" cy="1027747"/>
          </a:xfrm>
          <a:prstGeom prst="roundRect">
            <a:avLst>
              <a:gd name="adj" fmla="val 6448"/>
            </a:avLst>
          </a:prstGeom>
          <a:solidFill>
            <a:srgbClr val="D2D9F9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722" y="5566053"/>
            <a:ext cx="253722" cy="2537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1016" y="5348287"/>
            <a:ext cx="25380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Goal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461016" y="5767030"/>
            <a:ext cx="1238511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goal is to learn image embeddings that enable reliable retrieval of images of the same physical room. Images are ranked by embedding similarity.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592217" y="6398895"/>
            <a:ext cx="13445966" cy="1344097"/>
          </a:xfrm>
          <a:prstGeom prst="roundRect">
            <a:avLst>
              <a:gd name="adj" fmla="val 5287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615077" y="6421755"/>
            <a:ext cx="676751" cy="1298377"/>
          </a:xfrm>
          <a:prstGeom prst="roundRect">
            <a:avLst>
              <a:gd name="adj" fmla="val 6448"/>
            </a:avLst>
          </a:prstGeom>
          <a:solidFill>
            <a:srgbClr val="D2D9F9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722" y="6943963"/>
            <a:ext cx="253722" cy="25372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61016" y="6590943"/>
            <a:ext cx="25380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Novelty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1461016" y="7009686"/>
            <a:ext cx="12385119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created a synthetic room image dataset with multiple variants per room, changing lighting, decor, and movable objects while preserving room identity. This enables systematic evaluation of exact room retrieval, a task for which no public dataset currently exists.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551" y="472678"/>
            <a:ext cx="5798939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Recent Advances in Visual Retrieval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0551" y="1244679"/>
            <a:ext cx="13429298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Recent work studies embedding-based retrieval for identifying the same physical space. Our project evaluates room-level embeddings using synthetic data and Recall@K metrics.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0551" y="1986558"/>
            <a:ext cx="13429298" cy="5770364"/>
          </a:xfrm>
          <a:prstGeom prst="roundRect">
            <a:avLst>
              <a:gd name="adj" fmla="val 1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8171" y="1994178"/>
            <a:ext cx="13414058" cy="769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0098" y="2104668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work/year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022640" y="2104668"/>
            <a:ext cx="17283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Task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101709" y="2104668"/>
            <a:ext cx="230790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760375" y="2104668"/>
            <a:ext cx="155805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669185" y="2104668"/>
            <a:ext cx="179677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1816715" y="2104668"/>
            <a:ext cx="2033945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 to 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171" y="2764036"/>
            <a:ext cx="13414058" cy="1696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0098" y="2874526"/>
            <a:ext cx="1891784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Breaking the Frame: Visual Place Recognition by Overlap Prediction 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80098" y="4075152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2025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3022640" y="2874526"/>
            <a:ext cx="1728311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Place Recognition (retrieval under partial overlap)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101709" y="2874526"/>
            <a:ext cx="2307908" cy="137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Predicts visual overlap using global embeddings extracted with ViT (DINOv2) and overlap-based scoring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760375" y="2874526"/>
            <a:ext cx="1558052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Large-scale outdoor VPR benchmarks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9669185" y="2874526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retrieval accuracy when images share only partial visual content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1816715" y="2874526"/>
            <a:ext cx="2033945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global embedding-based retrieval as a baseline and analyzes its limitations.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8171" y="4460081"/>
            <a:ext cx="13414058" cy="14216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0098" y="4570571"/>
            <a:ext cx="1891784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AirRoom: Objects Matter in Room Re-Identification 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80098" y="5496758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2025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3022640" y="4570571"/>
            <a:ext cx="1728311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Room Re-Identification (instance-level retrieval)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5101709" y="4570571"/>
            <a:ext cx="2307908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embeddings followed by object-level matching and aggregation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7760375" y="4570571"/>
            <a:ext cx="155805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MPReID, HMReID, ReplicaReID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669185" y="4570571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Achieves state-of-the-art room re-identification performance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11816715" y="4570571"/>
            <a:ext cx="2033945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focuses on retrieving images of the same physical room using embeddings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08171" y="5881688"/>
            <a:ext cx="13414058" cy="18676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80098" y="5992178"/>
            <a:ext cx="1891784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Patch-NetVLAD: Multi-Scale Fusion of Locally-Global Descriptors 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780098" y="7192804"/>
            <a:ext cx="189178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2020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3022640" y="5992178"/>
            <a:ext cx="1728311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Place Recognition / Image Retrieval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5101709" y="5992178"/>
            <a:ext cx="2307908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Embedding-based retrieval combining global image descriptors with local patch aggregation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7760375" y="5992178"/>
            <a:ext cx="155805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Pitts250k, Tokyo24/7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9669185" y="5992178"/>
            <a:ext cx="179677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Outperforms global descriptors by incorporating local information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11816715" y="5992178"/>
            <a:ext cx="2033945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embedding-based retrieval for identifying the same place, aligning with our room matching approach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148" y="484823"/>
            <a:ext cx="3521273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Example: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16148" y="1347430"/>
            <a:ext cx="652010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           Generated Synthetic Images: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6148" y="1787485"/>
            <a:ext cx="652010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6148" y="2227540"/>
            <a:ext cx="652010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6148" y="2667595"/>
            <a:ext cx="652010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 Image: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8" y="3147298"/>
            <a:ext cx="3315772" cy="2486739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47" y="1387078"/>
            <a:ext cx="1251942" cy="1251942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7" y="2837021"/>
            <a:ext cx="1251942" cy="12519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447" y="4286964"/>
            <a:ext cx="1271468" cy="1271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3447" y="5756434"/>
            <a:ext cx="17828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486" y="1387078"/>
            <a:ext cx="1242179" cy="1242179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486" y="2827258"/>
            <a:ext cx="1271468" cy="1271468"/>
          </a:xfrm>
          <a:prstGeom prst="rect">
            <a:avLst/>
          </a:prstGeom>
        </p:spPr>
      </p:pic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3486" y="4296727"/>
            <a:ext cx="1271468" cy="1271468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3486" y="5766197"/>
            <a:ext cx="1300877" cy="1300877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2938" y="1387078"/>
            <a:ext cx="1242179" cy="1242179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938" y="2827258"/>
            <a:ext cx="1281351" cy="1281351"/>
          </a:xfrm>
          <a:prstGeom prst="rect">
            <a:avLst/>
          </a:prstGeom>
        </p:spPr>
      </p:pic>
      <p:pic>
        <p:nvPicPr>
          <p:cNvPr id="1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72938" y="4306610"/>
            <a:ext cx="1261705" cy="1261705"/>
          </a:xfrm>
          <a:prstGeom prst="rect">
            <a:avLst/>
          </a:prstGeom>
        </p:spPr>
      </p:pic>
      <p:sp>
        <p:nvSpPr>
          <p:cNvPr id="19" name="Text 6"/>
          <p:cNvSpPr/>
          <p:nvPr/>
        </p:nvSpPr>
        <p:spPr>
          <a:xfrm>
            <a:off x="12072938" y="5766316"/>
            <a:ext cx="196393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0" name="Text 7"/>
          <p:cNvSpPr/>
          <p:nvPr/>
        </p:nvSpPr>
        <p:spPr>
          <a:xfrm>
            <a:off x="616148" y="7463076"/>
            <a:ext cx="133981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863"/>
            <a:ext cx="51726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Room Matching Dataset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087761"/>
            <a:ext cx="3601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Description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57817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contains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real room images collected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3746183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each real room image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synthetic variants were generated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Diffusion V1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increase diversity while preserving the same room layout.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60028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assigned a room ID, which acts as the ground truth for evaluation.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2087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Labeling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256" y="257817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Room attributes include lighting, rugs, curtains, wall decor, plants, and clutter.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374618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BASE_PROMPT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ensures the same room geometry is preserved while decor, lighting, and movable objects are varied.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74256" y="563999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NEGATIVE_PROMPT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prevents generating entirely different rooms or altering the room layout.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1830467"/>
            <a:ext cx="4196358" cy="5589151"/>
          </a:xfrm>
          <a:prstGeom prst="roundRect">
            <a:avLst>
              <a:gd name="adj" fmla="val 22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7427" y="208776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</a:t>
            </a:r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29325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Images are processed through a PyTorch Dataset class.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97427" y="373761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resized and center cropped to 224×224 pixels.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97427" y="490561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Images are normalized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DINOv2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embeddings.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571071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provides image tensor, room ID, and index for embedding computation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9148286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DINOv2 Embeddings and Retrieval Evaluation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9615" y="1615559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Baseline Model 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9615" y="2214920"/>
            <a:ext cx="66047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Pretrained DINOv2 Vision Transformer used as a fixed embedding extractor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615" y="2954774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fine-tuning or task specific training (zero shot)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615" y="3361134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image is mapped to a 768-dimensional embedding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615" y="3767495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Embeddings are L2-normalized (equally long)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9615" y="4173855"/>
            <a:ext cx="660475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Cosine similarity + k-nearest-neighbors used for retrieval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42273" y="4741783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Error Analysis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042273" y="5276017"/>
            <a:ext cx="629209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Prompts that are too weak result in nearly identical images.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42273" y="5682377"/>
            <a:ext cx="62920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Prompts that are too strong may unintentionally alter the room identity.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42273" y="6422231"/>
            <a:ext cx="62920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 a single poorly generated synthetic image can cause Recall@K to fail.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615" y="4741783"/>
            <a:ext cx="22860" cy="2347436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7850624" y="1615559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Evaluation Protocol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850624" y="2214920"/>
            <a:ext cx="605766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Task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Given a query image, retrieve the most similar images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850624" y="2954774"/>
            <a:ext cx="605766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Ground truth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images with the same room ID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50624" y="3361134"/>
            <a:ext cx="605766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query is counted as correct only if all top-K retrieved images belong to the same room</a:t>
            </a:r>
            <a:endParaRPr lang="en-US" sz="16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624" y="4262557"/>
            <a:ext cx="6057662" cy="3392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658" y="393383"/>
            <a:ext cx="286095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 Examples: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0658" y="1036915"/>
            <a:ext cx="1362908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Recall@0 (failure):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658" y="1426488"/>
            <a:ext cx="12141518" cy="140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0658" y="2990969"/>
            <a:ext cx="1362908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Recall@3: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8" y="3380542"/>
            <a:ext cx="12266652" cy="140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0658" y="4945023"/>
            <a:ext cx="1362908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Recall@7: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8" y="5334595"/>
            <a:ext cx="12123658" cy="13589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658" y="6854428"/>
            <a:ext cx="1362908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Recall@10: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8" y="7244001"/>
            <a:ext cx="12132588" cy="1412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176" y="653772"/>
            <a:ext cx="3704273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Plans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48176" y="1394460"/>
            <a:ext cx="13334048" cy="6181249"/>
          </a:xfrm>
          <a:prstGeom prst="roundRect">
            <a:avLst>
              <a:gd name="adj" fmla="val 12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5796" y="1402080"/>
            <a:ext cx="13318808" cy="5337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41296" y="1520785"/>
            <a:ext cx="178617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Step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3005376" y="1520785"/>
            <a:ext cx="465784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041124" y="1520785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Deadline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612630" y="1520785"/>
            <a:ext cx="417683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Outcome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55796" y="1935837"/>
            <a:ext cx="13318808" cy="11264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41296" y="2054543"/>
            <a:ext cx="1786176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 Optimization &amp; Testing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3005376" y="2054543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and Test different prompt strengths and attribute combinations to balance visible changes and room identity preservation.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041124" y="205454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10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612630" y="2054543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prompts that consistently generate diverse yet identity preserving room variants.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5796" y="3062288"/>
            <a:ext cx="13318808" cy="11264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41296" y="3180993"/>
            <a:ext cx="178617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Creation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3005376" y="3180993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synthetic room images using diffusion models and assign room IDs inherited from the original images.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041124" y="318099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10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612630" y="3180993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balanced dataset of ~11,000 images with multiple visual variations per room.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5796" y="4188738"/>
            <a:ext cx="13318808" cy="14227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41296" y="4307443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3005376" y="4307443"/>
            <a:ext cx="4657844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with room ID based positive and negative pairs so that images of the same room have closer embeddings, while different rooms are pushed apart.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041124" y="4307443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11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12630" y="4307443"/>
            <a:ext cx="417683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embedding space where images of the same room cluster tightly, leading to higher Recall@K on unseen images.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5796" y="5611535"/>
            <a:ext cx="13318808" cy="11264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41296" y="5730240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&amp; Analysis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3005376" y="5730240"/>
            <a:ext cx="465784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Evaluate the model by measuring how well its embeddings retrieve images of the same room using Recall@K.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8041124" y="5730240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11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9612630" y="5730240"/>
            <a:ext cx="417683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insights into errors caused by visually similar rooms, generation artifacts, or outlier images.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655796" y="6737985"/>
            <a:ext cx="13318808" cy="8301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41296" y="6856690"/>
            <a:ext cx="1786176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 Final Presentation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3005376" y="6856690"/>
            <a:ext cx="4657844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Summarize methodology, results, and findings. Visualize retrieval examples and evaluation metrics.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8041124" y="6856690"/>
            <a:ext cx="11936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 12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9612630" y="6856690"/>
            <a:ext cx="417683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and well structured presentation communicating the project’s results.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2025-12-24T21:17:48Z</dcterms:created>
  <dcterms:modified xsi:type="dcterms:W3CDTF">2025-12-24T21:17:48Z</dcterms:modified>
</cp:coreProperties>
</file>